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6858000" cy="9906000" type="A4"/>
  <p:notesSz cx="6797675" cy="9926638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 snapToGrid="0" snapToObjects="1">
      <p:cViewPr varScale="1">
        <p:scale>
          <a:sx n="68" d="100"/>
          <a:sy n="68" d="100"/>
        </p:scale>
        <p:origin x="4032" y="33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2" tIns="46277" rIns="92552" bIns="46277" numCol="1" anchor="t" anchorCtr="0" compatLnSpc="1">
            <a:prstTxWarp prst="textNoShape">
              <a:avLst/>
            </a:prstTxWarp>
          </a:bodyPr>
          <a:lstStyle>
            <a:lvl1pPr defTabSz="925098">
              <a:defRPr sz="1300">
                <a:latin typeface="Times New Roman" charset="0"/>
              </a:defRPr>
            </a:lvl1pPr>
          </a:lstStyle>
          <a:p>
            <a:endParaRPr lang="nn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2" tIns="46277" rIns="92552" bIns="46277" numCol="1" anchor="t" anchorCtr="0" compatLnSpc="1">
            <a:prstTxWarp prst="textNoShape">
              <a:avLst/>
            </a:prstTxWarp>
          </a:bodyPr>
          <a:lstStyle>
            <a:lvl1pPr algn="r" defTabSz="925098">
              <a:defRPr sz="1300">
                <a:latin typeface="Times New Roman" charset="0"/>
              </a:defRPr>
            </a:lvl1pPr>
          </a:lstStyle>
          <a:p>
            <a:endParaRPr lang="nn-NO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2" tIns="46277" rIns="92552" bIns="46277" numCol="1" anchor="b" anchorCtr="0" compatLnSpc="1">
            <a:prstTxWarp prst="textNoShape">
              <a:avLst/>
            </a:prstTxWarp>
          </a:bodyPr>
          <a:lstStyle>
            <a:lvl1pPr defTabSz="925098">
              <a:defRPr sz="1300">
                <a:latin typeface="Times New Roman" charset="0"/>
              </a:defRPr>
            </a:lvl1pPr>
          </a:lstStyle>
          <a:p>
            <a:endParaRPr lang="nn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2" tIns="46277" rIns="92552" bIns="46277" numCol="1" anchor="b" anchorCtr="0" compatLnSpc="1">
            <a:prstTxWarp prst="textNoShape">
              <a:avLst/>
            </a:prstTxWarp>
          </a:bodyPr>
          <a:lstStyle>
            <a:lvl1pPr algn="r" defTabSz="925098">
              <a:defRPr sz="1300">
                <a:latin typeface="Times New Roman" charset="0"/>
              </a:defRPr>
            </a:lvl1pPr>
          </a:lstStyle>
          <a:p>
            <a:fld id="{1CB01895-61BF-4E32-B624-7DC4B601C4B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409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5F57B39F-3DF5-44C2-AE0C-2B2368924241}" type="datetimeFigureOut">
              <a:rPr lang="nn-NO" smtClean="0"/>
              <a:t>19.06.2023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7881C30-2477-4E98-A1C1-64592A3D551A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7761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1C30-2477-4E98-A1C1-64592A3D551A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5528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7A0BE-E793-455B-8546-2FAFB992715F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3D8C-DBCD-462E-962C-DD738EEDCD12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B507D-BD0B-4856-9DAC-F77F91B650A7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B832-7FAB-476C-AECA-6A8A26FC7296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1656-BC4A-497B-B0D3-6D5CF49EB54F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AE28-8528-462E-ACA4-C25AC64CC120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E3ED-5C12-4B2E-9876-34F4B653E645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523E1-7560-4507-B1B3-C6B15AD538BA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D0B99-617F-4779-BAA6-36EAE84DE2E5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20BFB-A025-4F3B-B83F-2727819C0898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782A-357F-4707-B98B-03EEB7663070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Click to edit Master text styles</a:t>
            </a:r>
          </a:p>
          <a:p>
            <a:pPr lvl="1"/>
            <a:r>
              <a:rPr lang="nn-NO"/>
              <a:t>Second level</a:t>
            </a:r>
          </a:p>
          <a:p>
            <a:pPr lvl="2"/>
            <a:r>
              <a:rPr lang="nn-NO"/>
              <a:t>Third level</a:t>
            </a:r>
          </a:p>
          <a:p>
            <a:pPr lvl="3"/>
            <a:r>
              <a:rPr lang="nn-NO"/>
              <a:t>Fourth level</a:t>
            </a:r>
          </a:p>
          <a:p>
            <a:pPr lvl="4"/>
            <a:r>
              <a:rPr lang="nn-NO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n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nn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F39FF5-47A0-4270-9026-D2FC17EC350C}" type="slidenum">
              <a:rPr lang="nn-NO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5725" y="-414338"/>
            <a:ext cx="3255963" cy="38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875" y="4554538"/>
            <a:ext cx="29400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725" y="-414338"/>
            <a:ext cx="3255963" cy="38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62388" y="-490538"/>
            <a:ext cx="29400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0488" y="-6588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-658813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nn-NO" sz="800">
                <a:latin typeface="Times New Roman" charset="0"/>
              </a:rPr>
            </a:br>
            <a:endParaRPr lang="nn-NO" sz="2400">
              <a:latin typeface="Times New Roman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88900" y="-793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90488" y="3611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88900" y="4191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9710738"/>
            <a:ext cx="6858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endParaRPr lang="nb-NO" sz="2400">
              <a:latin typeface="Times New Roman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-79375"/>
            <a:ext cx="6858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endParaRPr lang="nb-NO" sz="2400">
              <a:latin typeface="Times New Roman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875" y="284163"/>
            <a:ext cx="29400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3611563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nn-NO" sz="800">
                <a:latin typeface="Times New Roman" charset="0"/>
              </a:rPr>
            </a:br>
            <a:endParaRPr lang="nn-NO" sz="2400">
              <a:latin typeface="Times New Roman" charset="0"/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2700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b-NO" sz="2400">
              <a:latin typeface="Times New Roman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762375" y="1323975"/>
            <a:ext cx="3095625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nb-NO" sz="1050" b="1" dirty="0">
                <a:latin typeface="Courier New" pitchFamily="49" charset="0"/>
                <a:cs typeface="Times New Roman" charset="0"/>
              </a:rPr>
              <a:t>Stokkenes,6770  NORDFJORDEID </a:t>
            </a:r>
            <a:endParaRPr lang="nb-NO" sz="1050" b="1" dirty="0">
              <a:latin typeface="Times New Roman" charset="0"/>
              <a:cs typeface="Times New Roman" charset="0"/>
            </a:endParaRPr>
          </a:p>
          <a:p>
            <a:pPr eaLnBrk="0" hangingPunct="0"/>
            <a:endParaRPr lang="nb-NO" sz="1050" b="1" dirty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nb-NO" sz="10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post@norgolf.com  </a:t>
            </a:r>
            <a:r>
              <a:rPr lang="nb-NO" sz="1050" b="1" dirty="0">
                <a:latin typeface="Courier New" pitchFamily="49" charset="0"/>
                <a:cs typeface="Courier New" pitchFamily="49" charset="0"/>
              </a:rPr>
              <a:t>     www.norgolf.com</a:t>
            </a:r>
            <a:endParaRPr lang="nb-NO" sz="1050" b="1" dirty="0">
              <a:latin typeface="Times New Roman" charset="0"/>
            </a:endParaRPr>
          </a:p>
        </p:txBody>
      </p:sp>
      <p:pic>
        <p:nvPicPr>
          <p:cNvPr id="2058" name="Picture 10" descr="Nordfjord Golfklu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174625"/>
            <a:ext cx="3378200" cy="1138238"/>
          </a:xfrm>
          <a:prstGeom prst="rect">
            <a:avLst/>
          </a:prstGeom>
          <a:noFill/>
        </p:spPr>
      </p:pic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541713" y="1928813"/>
            <a:ext cx="32400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nb-NO" sz="3200" dirty="0">
                <a:latin typeface="Times New Roman" charset="0"/>
              </a:rPr>
              <a:t>Stokkenes Golfpark</a:t>
            </a:r>
            <a:endParaRPr lang="nn-NO" sz="3200" dirty="0">
              <a:latin typeface="Times New Roman" charset="0"/>
            </a:endParaRPr>
          </a:p>
        </p:txBody>
      </p:sp>
      <p:sp>
        <p:nvSpPr>
          <p:cNvPr id="2223" name="Rectangle 175"/>
          <p:cNvSpPr>
            <a:spLocks noChangeArrowheads="1"/>
          </p:cNvSpPr>
          <p:nvPr/>
        </p:nvSpPr>
        <p:spPr bwMode="auto">
          <a:xfrm>
            <a:off x="0" y="4975225"/>
            <a:ext cx="6858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r>
              <a:rPr lang="nb-NO" sz="13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endParaRPr lang="nb-NO" sz="2400">
              <a:latin typeface="Times New Roman" charset="0"/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15875" y="5338763"/>
            <a:ext cx="29400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0" y="8666163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nn-NO" sz="800">
                <a:latin typeface="Times New Roman" charset="0"/>
              </a:rPr>
            </a:br>
            <a:endParaRPr lang="nn-NO" sz="2400">
              <a:latin typeface="Times New Roman" charset="0"/>
            </a:endParaRPr>
          </a:p>
        </p:txBody>
      </p:sp>
      <p:sp>
        <p:nvSpPr>
          <p:cNvPr id="2227" name="Text Box 179"/>
          <p:cNvSpPr txBox="1">
            <a:spLocks noChangeArrowheads="1"/>
          </p:cNvSpPr>
          <p:nvPr/>
        </p:nvSpPr>
        <p:spPr bwMode="auto">
          <a:xfrm>
            <a:off x="127000" y="5505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b-NO" sz="2400">
              <a:latin typeface="Times New Roman" charset="0"/>
            </a:endParaRP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3479800" y="6226175"/>
            <a:ext cx="33782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nb-NO" sz="1050" b="1" dirty="0">
                <a:latin typeface="Courier New" pitchFamily="49" charset="0"/>
                <a:cs typeface="Times New Roman" charset="0"/>
              </a:rPr>
              <a:t>Stokkenes,6770  NORDFJORDEID </a:t>
            </a:r>
            <a:endParaRPr lang="nb-NO" sz="1050" b="1" dirty="0">
              <a:latin typeface="Times New Roman" charset="0"/>
              <a:cs typeface="Times New Roman" charset="0"/>
            </a:endParaRPr>
          </a:p>
          <a:p>
            <a:pPr eaLnBrk="0" hangingPunct="0"/>
            <a:endParaRPr lang="nb-NO" sz="1050" b="1" dirty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nb-NO" sz="1050" b="1" dirty="0">
                <a:latin typeface="Courier New" pitchFamily="49" charset="0"/>
                <a:cs typeface="Courier New" pitchFamily="49" charset="0"/>
              </a:rPr>
              <a:t>post@norgolf.com      www.norgolf.com</a:t>
            </a:r>
            <a:endParaRPr lang="nb-NO" sz="1050" b="1" dirty="0">
              <a:latin typeface="Times New Roman" charset="0"/>
            </a:endParaRPr>
          </a:p>
        </p:txBody>
      </p:sp>
      <p:pic>
        <p:nvPicPr>
          <p:cNvPr id="2229" name="Picture 181" descr="Nordfjord Golfklu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688" y="5087938"/>
            <a:ext cx="3378200" cy="1138237"/>
          </a:xfrm>
          <a:prstGeom prst="rect">
            <a:avLst/>
          </a:prstGeom>
          <a:noFill/>
        </p:spPr>
      </p:pic>
      <p:sp>
        <p:nvSpPr>
          <p:cNvPr id="2231" name="Text Box 183"/>
          <p:cNvSpPr txBox="1">
            <a:spLocks noChangeArrowheads="1"/>
          </p:cNvSpPr>
          <p:nvPr/>
        </p:nvSpPr>
        <p:spPr bwMode="auto">
          <a:xfrm>
            <a:off x="3417888" y="6878638"/>
            <a:ext cx="32400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nb-NO" sz="3200" dirty="0">
                <a:latin typeface="Times New Roman" charset="0"/>
              </a:rPr>
              <a:t>Stokkenes Golfpark</a:t>
            </a:r>
            <a:endParaRPr lang="nn-NO" sz="3200" dirty="0">
              <a:latin typeface="Times New Roman" charset="0"/>
            </a:endParaRPr>
          </a:p>
        </p:txBody>
      </p:sp>
      <p:sp>
        <p:nvSpPr>
          <p:cNvPr id="2265" name="Text Box 217"/>
          <p:cNvSpPr txBox="1">
            <a:spLocks noChangeArrowheads="1"/>
          </p:cNvSpPr>
          <p:nvPr/>
        </p:nvSpPr>
        <p:spPr bwMode="auto">
          <a:xfrm>
            <a:off x="52388" y="5269789"/>
            <a:ext cx="32258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0500" indent="-190500"/>
            <a:r>
              <a:rPr lang="nb-NO" sz="900" b="1" dirty="0">
                <a:latin typeface="Arial" charset="0"/>
                <a:cs typeface="Arial" charset="0"/>
              </a:rPr>
              <a:t>Lokale </a:t>
            </a:r>
            <a:r>
              <a:rPr lang="nn-NO" sz="900" b="1" dirty="0">
                <a:latin typeface="Arial" charset="0"/>
                <a:cs typeface="Arial" charset="0"/>
              </a:rPr>
              <a:t>reglar</a:t>
            </a:r>
          </a:p>
          <a:p>
            <a:pPr marL="190500" indent="-190500">
              <a:buFontTx/>
              <a:buAutoNum type="arabicPeriod"/>
            </a:pPr>
            <a:r>
              <a:rPr lang="nb-NO" sz="900" dirty="0">
                <a:latin typeface="Arial" charset="0"/>
                <a:cs typeface="Arial" charset="0"/>
              </a:rPr>
              <a:t>Tre med </a:t>
            </a:r>
            <a:r>
              <a:rPr lang="nb-NO" sz="900" dirty="0" err="1">
                <a:latin typeface="Arial" charset="0"/>
                <a:cs typeface="Arial" charset="0"/>
              </a:rPr>
              <a:t>støttepinnar</a:t>
            </a:r>
            <a:r>
              <a:rPr lang="nb-NO" sz="900" dirty="0">
                <a:latin typeface="Arial" charset="0"/>
                <a:cs typeface="Arial" charset="0"/>
              </a:rPr>
              <a:t> er uflyttbare </a:t>
            </a:r>
            <a:r>
              <a:rPr lang="nb-NO" sz="900" dirty="0" err="1">
                <a:latin typeface="Arial" charset="0"/>
                <a:cs typeface="Arial" charset="0"/>
              </a:rPr>
              <a:t>hindringar</a:t>
            </a:r>
            <a:r>
              <a:rPr lang="nb-NO" sz="900" dirty="0">
                <a:latin typeface="Arial" charset="0"/>
                <a:cs typeface="Arial" charset="0"/>
              </a:rPr>
              <a:t>. Fritak etter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	regel 24-2b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2.	Ved treff av linje på hol 1 skal slaget </a:t>
            </a:r>
            <a:r>
              <a:rPr lang="nb-NO" sz="900" dirty="0" err="1">
                <a:latin typeface="Arial" charset="0"/>
                <a:cs typeface="Arial" charset="0"/>
              </a:rPr>
              <a:t>annulerast</a:t>
            </a:r>
            <a:r>
              <a:rPr lang="nb-NO" sz="900" dirty="0">
                <a:latin typeface="Arial" charset="0"/>
                <a:cs typeface="Arial" charset="0"/>
              </a:rPr>
              <a:t>, og </a:t>
            </a:r>
            <a:r>
              <a:rPr lang="nb-NO" sz="900" dirty="0" err="1">
                <a:latin typeface="Arial" charset="0"/>
                <a:cs typeface="Arial" charset="0"/>
              </a:rPr>
              <a:t>spelaren</a:t>
            </a:r>
            <a:r>
              <a:rPr lang="nb-NO" sz="900" dirty="0">
                <a:latin typeface="Arial" charset="0"/>
                <a:cs typeface="Arial" charset="0"/>
              </a:rPr>
              <a:t> skal </a:t>
            </a:r>
            <a:r>
              <a:rPr lang="nb-NO" sz="900" dirty="0" err="1">
                <a:latin typeface="Arial" charset="0"/>
                <a:cs typeface="Arial" charset="0"/>
              </a:rPr>
              <a:t>spele</a:t>
            </a:r>
            <a:r>
              <a:rPr lang="nb-NO" sz="900" dirty="0">
                <a:latin typeface="Arial" charset="0"/>
                <a:cs typeface="Arial" charset="0"/>
              </a:rPr>
              <a:t> ny ball. Regel 20-5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3.	Avstandsmerker er uflyttbare </a:t>
            </a:r>
            <a:r>
              <a:rPr lang="nb-NO" sz="900" dirty="0" err="1">
                <a:latin typeface="Arial" charset="0"/>
                <a:cs typeface="Arial" charset="0"/>
              </a:rPr>
              <a:t>hindringar</a:t>
            </a:r>
            <a:r>
              <a:rPr lang="nb-NO" sz="900" dirty="0">
                <a:latin typeface="Arial" charset="0"/>
                <a:cs typeface="Arial" charset="0"/>
              </a:rPr>
              <a:t>. Regel 24-2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4.	</a:t>
            </a:r>
            <a:r>
              <a:rPr lang="nb-NO" sz="900" dirty="0" err="1">
                <a:latin typeface="Arial" charset="0"/>
                <a:cs typeface="Arial" charset="0"/>
              </a:rPr>
              <a:t>Steinfyllte</a:t>
            </a:r>
            <a:r>
              <a:rPr lang="nb-NO" sz="900" dirty="0">
                <a:latin typeface="Arial" charset="0"/>
                <a:cs typeface="Arial" charset="0"/>
              </a:rPr>
              <a:t> dreneringsgrøfter er GUR. Regel 25-1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5.	Kvite </a:t>
            </a:r>
            <a:r>
              <a:rPr lang="nb-NO" sz="900" dirty="0" err="1">
                <a:latin typeface="Arial" charset="0"/>
                <a:cs typeface="Arial" charset="0"/>
              </a:rPr>
              <a:t>stakar</a:t>
            </a:r>
            <a:r>
              <a:rPr lang="nb-NO" sz="900" dirty="0">
                <a:latin typeface="Arial" charset="0"/>
                <a:cs typeface="Arial" charset="0"/>
              </a:rPr>
              <a:t> mellom bane 7 og 8 gjeld kun ved spel på 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	hol 8. Ved spel på hol 7 er </a:t>
            </a:r>
            <a:r>
              <a:rPr lang="nb-NO" sz="900" dirty="0" err="1">
                <a:latin typeface="Arial" charset="0"/>
                <a:cs typeface="Arial" charset="0"/>
              </a:rPr>
              <a:t>desse</a:t>
            </a:r>
            <a:r>
              <a:rPr lang="nb-NO" sz="900" dirty="0">
                <a:latin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cs typeface="Arial" charset="0"/>
              </a:rPr>
              <a:t>stakane</a:t>
            </a:r>
            <a:r>
              <a:rPr lang="nb-NO" sz="900" dirty="0">
                <a:latin typeface="Arial" charset="0"/>
                <a:cs typeface="Arial" charset="0"/>
              </a:rPr>
              <a:t> uflyttbare </a:t>
            </a:r>
            <a:r>
              <a:rPr lang="nb-NO" sz="900" dirty="0" err="1">
                <a:latin typeface="Arial" charset="0"/>
                <a:cs typeface="Arial" charset="0"/>
              </a:rPr>
              <a:t>hindringar</a:t>
            </a:r>
            <a:r>
              <a:rPr lang="nb-NO" sz="900" dirty="0">
                <a:latin typeface="Arial" charset="0"/>
                <a:cs typeface="Arial" charset="0"/>
              </a:rPr>
              <a:t>. Regel 24-2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6.	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Ved mistet ball eller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out-of-bounds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– kan spilleren velge å droppe ballen i nærmeste område i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fairway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mot to straffeslag.</a:t>
            </a:r>
          </a:p>
          <a:p>
            <a:pPr marL="190500" indent="-190500"/>
            <a:endParaRPr lang="nb-NO" sz="900" dirty="0">
              <a:latin typeface="Arial" charset="0"/>
              <a:cs typeface="Arial" charset="0"/>
            </a:endParaRP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Vis varsemd og tenk tryggleik! </a:t>
            </a:r>
            <a:r>
              <a:rPr lang="nb-NO" sz="900" b="1" dirty="0">
                <a:latin typeface="Arial" charset="0"/>
                <a:cs typeface="Arial" charset="0"/>
              </a:rPr>
              <a:t>Husk boliger til høgre for hol 1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Reparer nedslagsmerke og legg tilbake oppslått torv.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Vi ønsker deg </a:t>
            </a:r>
            <a:r>
              <a:rPr lang="nb-NO" sz="900" dirty="0" err="1">
                <a:latin typeface="Arial" charset="0"/>
                <a:cs typeface="Arial" charset="0"/>
              </a:rPr>
              <a:t>ein</a:t>
            </a:r>
            <a:r>
              <a:rPr lang="nb-NO" sz="900" dirty="0">
                <a:latin typeface="Arial" charset="0"/>
                <a:cs typeface="Arial" charset="0"/>
              </a:rPr>
              <a:t> trivelig golfrunde!</a:t>
            </a:r>
          </a:p>
        </p:txBody>
      </p:sp>
      <p:grpSp>
        <p:nvGrpSpPr>
          <p:cNvPr id="2339" name="Group 291"/>
          <p:cNvGrpSpPr>
            <a:grpSpLocks/>
          </p:cNvGrpSpPr>
          <p:nvPr/>
        </p:nvGrpSpPr>
        <p:grpSpPr bwMode="auto">
          <a:xfrm>
            <a:off x="0" y="7693025"/>
            <a:ext cx="3154363" cy="2070100"/>
            <a:chOff x="0" y="4700"/>
            <a:chExt cx="1987" cy="1378"/>
          </a:xfrm>
        </p:grpSpPr>
        <p:graphicFrame>
          <p:nvGraphicFramePr>
            <p:cNvPr id="2338" name="Object 290"/>
            <p:cNvGraphicFramePr>
              <a:graphicFrameLocks noChangeAspect="1"/>
            </p:cNvGraphicFramePr>
            <p:nvPr/>
          </p:nvGraphicFramePr>
          <p:xfrm>
            <a:off x="0" y="4700"/>
            <a:ext cx="1987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 File" r:id="rId3" imgW="8638095" imgH="5990476" progId="">
                    <p:embed/>
                  </p:oleObj>
                </mc:Choice>
                <mc:Fallback>
                  <p:oleObj name="Image File" r:id="rId3" imgW="8638095" imgH="5990476" progId="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00"/>
                          <a:ext cx="1987" cy="137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28" name="Oval 280"/>
            <p:cNvSpPr>
              <a:spLocks noChangeArrowheads="1"/>
            </p:cNvSpPr>
            <p:nvPr/>
          </p:nvSpPr>
          <p:spPr bwMode="auto">
            <a:xfrm>
              <a:off x="1049" y="4774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1</a:t>
              </a:r>
            </a:p>
          </p:txBody>
        </p:sp>
        <p:sp>
          <p:nvSpPr>
            <p:cNvPr id="2329" name="Oval 281"/>
            <p:cNvSpPr>
              <a:spLocks noChangeArrowheads="1"/>
            </p:cNvSpPr>
            <p:nvPr/>
          </p:nvSpPr>
          <p:spPr bwMode="auto">
            <a:xfrm>
              <a:off x="943" y="5514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2</a:t>
              </a:r>
            </a:p>
          </p:txBody>
        </p:sp>
        <p:sp>
          <p:nvSpPr>
            <p:cNvPr id="2330" name="Oval 282"/>
            <p:cNvSpPr>
              <a:spLocks noChangeArrowheads="1"/>
            </p:cNvSpPr>
            <p:nvPr/>
          </p:nvSpPr>
          <p:spPr bwMode="auto">
            <a:xfrm>
              <a:off x="214" y="5632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3</a:t>
              </a:r>
            </a:p>
          </p:txBody>
        </p:sp>
        <p:sp>
          <p:nvSpPr>
            <p:cNvPr id="2331" name="Oval 283"/>
            <p:cNvSpPr>
              <a:spLocks noChangeArrowheads="1"/>
            </p:cNvSpPr>
            <p:nvPr/>
          </p:nvSpPr>
          <p:spPr bwMode="auto">
            <a:xfrm>
              <a:off x="972" y="5586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4</a:t>
              </a:r>
            </a:p>
          </p:txBody>
        </p:sp>
        <p:sp>
          <p:nvSpPr>
            <p:cNvPr id="2332" name="Oval 284"/>
            <p:cNvSpPr>
              <a:spLocks noChangeArrowheads="1"/>
            </p:cNvSpPr>
            <p:nvPr/>
          </p:nvSpPr>
          <p:spPr bwMode="auto">
            <a:xfrm>
              <a:off x="445" y="5950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5</a:t>
              </a:r>
            </a:p>
          </p:txBody>
        </p:sp>
        <p:sp>
          <p:nvSpPr>
            <p:cNvPr id="2333" name="Oval 285"/>
            <p:cNvSpPr>
              <a:spLocks noChangeArrowheads="1"/>
            </p:cNvSpPr>
            <p:nvPr/>
          </p:nvSpPr>
          <p:spPr bwMode="auto">
            <a:xfrm>
              <a:off x="1027" y="5644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7</a:t>
              </a:r>
            </a:p>
          </p:txBody>
        </p:sp>
        <p:sp>
          <p:nvSpPr>
            <p:cNvPr id="2334" name="Oval 286"/>
            <p:cNvSpPr>
              <a:spLocks noChangeArrowheads="1"/>
            </p:cNvSpPr>
            <p:nvPr/>
          </p:nvSpPr>
          <p:spPr bwMode="auto">
            <a:xfrm>
              <a:off x="768" y="5970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6</a:t>
              </a:r>
            </a:p>
          </p:txBody>
        </p:sp>
        <p:sp>
          <p:nvSpPr>
            <p:cNvPr id="2335" name="Oval 287"/>
            <p:cNvSpPr>
              <a:spLocks noChangeArrowheads="1"/>
            </p:cNvSpPr>
            <p:nvPr/>
          </p:nvSpPr>
          <p:spPr bwMode="auto">
            <a:xfrm>
              <a:off x="1714" y="5416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8</a:t>
              </a:r>
            </a:p>
          </p:txBody>
        </p:sp>
        <p:sp>
          <p:nvSpPr>
            <p:cNvPr id="2336" name="Oval 288"/>
            <p:cNvSpPr>
              <a:spLocks noChangeArrowheads="1"/>
            </p:cNvSpPr>
            <p:nvPr/>
          </p:nvSpPr>
          <p:spPr bwMode="auto">
            <a:xfrm>
              <a:off x="1203" y="5323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2340" name="Group 292"/>
          <p:cNvGrpSpPr>
            <a:grpSpLocks/>
          </p:cNvGrpSpPr>
          <p:nvPr/>
        </p:nvGrpSpPr>
        <p:grpSpPr bwMode="auto">
          <a:xfrm>
            <a:off x="0" y="2711450"/>
            <a:ext cx="2955925" cy="2030413"/>
            <a:chOff x="0" y="4700"/>
            <a:chExt cx="1987" cy="1378"/>
          </a:xfrm>
        </p:grpSpPr>
        <p:graphicFrame>
          <p:nvGraphicFramePr>
            <p:cNvPr id="2341" name="Object 293"/>
            <p:cNvGraphicFramePr>
              <a:graphicFrameLocks noChangeAspect="1"/>
            </p:cNvGraphicFramePr>
            <p:nvPr/>
          </p:nvGraphicFramePr>
          <p:xfrm>
            <a:off x="0" y="4700"/>
            <a:ext cx="1987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 File" r:id="rId5" imgW="8638095" imgH="5990476" progId="">
                    <p:embed/>
                  </p:oleObj>
                </mc:Choice>
                <mc:Fallback>
                  <p:oleObj name="Image File" r:id="rId5" imgW="8638095" imgH="5990476" progId="">
                    <p:embed/>
                    <p:pic>
                      <p:nvPicPr>
                        <p:cNvPr id="0" name="Picture 2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00"/>
                          <a:ext cx="1987" cy="137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2" name="Oval 294"/>
            <p:cNvSpPr>
              <a:spLocks noChangeArrowheads="1"/>
            </p:cNvSpPr>
            <p:nvPr/>
          </p:nvSpPr>
          <p:spPr bwMode="auto">
            <a:xfrm>
              <a:off x="1049" y="4774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1</a:t>
              </a:r>
            </a:p>
          </p:txBody>
        </p:sp>
        <p:sp>
          <p:nvSpPr>
            <p:cNvPr id="2343" name="Oval 295"/>
            <p:cNvSpPr>
              <a:spLocks noChangeArrowheads="1"/>
            </p:cNvSpPr>
            <p:nvPr/>
          </p:nvSpPr>
          <p:spPr bwMode="auto">
            <a:xfrm>
              <a:off x="943" y="5514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2</a:t>
              </a:r>
            </a:p>
          </p:txBody>
        </p:sp>
        <p:sp>
          <p:nvSpPr>
            <p:cNvPr id="2344" name="Oval 296"/>
            <p:cNvSpPr>
              <a:spLocks noChangeArrowheads="1"/>
            </p:cNvSpPr>
            <p:nvPr/>
          </p:nvSpPr>
          <p:spPr bwMode="auto">
            <a:xfrm>
              <a:off x="214" y="5632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3</a:t>
              </a:r>
            </a:p>
          </p:txBody>
        </p:sp>
        <p:sp>
          <p:nvSpPr>
            <p:cNvPr id="2345" name="Oval 297"/>
            <p:cNvSpPr>
              <a:spLocks noChangeArrowheads="1"/>
            </p:cNvSpPr>
            <p:nvPr/>
          </p:nvSpPr>
          <p:spPr bwMode="auto">
            <a:xfrm>
              <a:off x="972" y="5586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4</a:t>
              </a:r>
            </a:p>
          </p:txBody>
        </p:sp>
        <p:sp>
          <p:nvSpPr>
            <p:cNvPr id="2346" name="Oval 298"/>
            <p:cNvSpPr>
              <a:spLocks noChangeArrowheads="1"/>
            </p:cNvSpPr>
            <p:nvPr/>
          </p:nvSpPr>
          <p:spPr bwMode="auto">
            <a:xfrm>
              <a:off x="445" y="5950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5</a:t>
              </a:r>
            </a:p>
          </p:txBody>
        </p:sp>
        <p:sp>
          <p:nvSpPr>
            <p:cNvPr id="2347" name="Oval 299"/>
            <p:cNvSpPr>
              <a:spLocks noChangeArrowheads="1"/>
            </p:cNvSpPr>
            <p:nvPr/>
          </p:nvSpPr>
          <p:spPr bwMode="auto">
            <a:xfrm>
              <a:off x="1027" y="5644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7</a:t>
              </a:r>
            </a:p>
          </p:txBody>
        </p:sp>
        <p:sp>
          <p:nvSpPr>
            <p:cNvPr id="2348" name="Oval 300"/>
            <p:cNvSpPr>
              <a:spLocks noChangeArrowheads="1"/>
            </p:cNvSpPr>
            <p:nvPr/>
          </p:nvSpPr>
          <p:spPr bwMode="auto">
            <a:xfrm>
              <a:off x="768" y="5970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6</a:t>
              </a:r>
            </a:p>
          </p:txBody>
        </p:sp>
        <p:sp>
          <p:nvSpPr>
            <p:cNvPr id="2349" name="Oval 301"/>
            <p:cNvSpPr>
              <a:spLocks noChangeArrowheads="1"/>
            </p:cNvSpPr>
            <p:nvPr/>
          </p:nvSpPr>
          <p:spPr bwMode="auto">
            <a:xfrm>
              <a:off x="1714" y="5416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8</a:t>
              </a:r>
            </a:p>
          </p:txBody>
        </p:sp>
        <p:sp>
          <p:nvSpPr>
            <p:cNvPr id="2350" name="Oval 302"/>
            <p:cNvSpPr>
              <a:spLocks noChangeArrowheads="1"/>
            </p:cNvSpPr>
            <p:nvPr/>
          </p:nvSpPr>
          <p:spPr bwMode="auto">
            <a:xfrm>
              <a:off x="1203" y="5323"/>
              <a:ext cx="72" cy="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n-NO" sz="600">
                  <a:latin typeface="Times New Roman" charset="0"/>
                </a:rPr>
                <a:t>9</a:t>
              </a:r>
            </a:p>
          </p:txBody>
        </p:sp>
      </p:grpSp>
      <p:pic>
        <p:nvPicPr>
          <p:cNvPr id="2354" name="Picture 306" descr="C:\Documents and Settings\KNR\My Documents\Privat\Golfklubben\2008\Bilete\Stig bilete\Hol 8\Golf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7913" y="2711450"/>
            <a:ext cx="3046412" cy="2030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" name="Picture 307" descr="C:\Documents and Settings\KNR\My Documents\Privat\Golfklubben\2008\Bilete\Stig bilete\Hol 8\Golf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7913" y="7732713"/>
            <a:ext cx="3046412" cy="2030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63499" y="311150"/>
            <a:ext cx="327501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0500" indent="-190500"/>
            <a:r>
              <a:rPr lang="nb-NO" sz="900" b="1" dirty="0">
                <a:latin typeface="Arial" charset="0"/>
                <a:cs typeface="Arial" charset="0"/>
              </a:rPr>
              <a:t>Lokale </a:t>
            </a:r>
            <a:r>
              <a:rPr lang="nn-NO" sz="900" b="1" dirty="0">
                <a:latin typeface="Arial" charset="0"/>
                <a:cs typeface="Arial" charset="0"/>
              </a:rPr>
              <a:t>reglar</a:t>
            </a:r>
          </a:p>
          <a:p>
            <a:pPr marL="190500" indent="-190500">
              <a:buFontTx/>
              <a:buAutoNum type="arabicPeriod"/>
            </a:pPr>
            <a:r>
              <a:rPr lang="nb-NO" sz="900" dirty="0">
                <a:latin typeface="Arial" charset="0"/>
                <a:cs typeface="Arial" charset="0"/>
              </a:rPr>
              <a:t>Tre med </a:t>
            </a:r>
            <a:r>
              <a:rPr lang="nb-NO" sz="900" dirty="0" err="1">
                <a:latin typeface="Arial" charset="0"/>
                <a:cs typeface="Arial" charset="0"/>
              </a:rPr>
              <a:t>støttepinnar</a:t>
            </a:r>
            <a:r>
              <a:rPr lang="nb-NO" sz="900" dirty="0">
                <a:latin typeface="Arial" charset="0"/>
                <a:cs typeface="Arial" charset="0"/>
              </a:rPr>
              <a:t> er uflyttbare </a:t>
            </a:r>
            <a:r>
              <a:rPr lang="nb-NO" sz="900" dirty="0" err="1">
                <a:latin typeface="Arial" charset="0"/>
                <a:cs typeface="Arial" charset="0"/>
              </a:rPr>
              <a:t>hindringar</a:t>
            </a:r>
            <a:r>
              <a:rPr lang="nb-NO" sz="900" dirty="0">
                <a:latin typeface="Arial" charset="0"/>
                <a:cs typeface="Arial" charset="0"/>
              </a:rPr>
              <a:t>. Fritak etter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	regel 24-2b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2.	Ved treff av linje på hol 1 skal slaget </a:t>
            </a:r>
            <a:r>
              <a:rPr lang="nb-NO" sz="900" dirty="0" err="1">
                <a:latin typeface="Arial" charset="0"/>
                <a:cs typeface="Arial" charset="0"/>
              </a:rPr>
              <a:t>annulerast</a:t>
            </a:r>
            <a:r>
              <a:rPr lang="nb-NO" sz="900" dirty="0">
                <a:latin typeface="Arial" charset="0"/>
                <a:cs typeface="Arial" charset="0"/>
              </a:rPr>
              <a:t>, og </a:t>
            </a:r>
            <a:r>
              <a:rPr lang="nb-NO" sz="900" dirty="0" err="1">
                <a:latin typeface="Arial" charset="0"/>
                <a:cs typeface="Arial" charset="0"/>
              </a:rPr>
              <a:t>spelaren</a:t>
            </a:r>
            <a:r>
              <a:rPr lang="nb-NO" sz="900" dirty="0">
                <a:latin typeface="Arial" charset="0"/>
                <a:cs typeface="Arial" charset="0"/>
              </a:rPr>
              <a:t> skal </a:t>
            </a:r>
            <a:r>
              <a:rPr lang="nb-NO" sz="900" dirty="0" err="1">
                <a:latin typeface="Arial" charset="0"/>
                <a:cs typeface="Arial" charset="0"/>
              </a:rPr>
              <a:t>spele</a:t>
            </a:r>
            <a:r>
              <a:rPr lang="nb-NO" sz="900" dirty="0">
                <a:latin typeface="Arial" charset="0"/>
                <a:cs typeface="Arial" charset="0"/>
              </a:rPr>
              <a:t> ny ball. Regel 20-5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3.	Avstandsmerker er uflyttbare </a:t>
            </a:r>
            <a:r>
              <a:rPr lang="nb-NO" sz="900" dirty="0" err="1">
                <a:latin typeface="Arial" charset="0"/>
                <a:cs typeface="Arial" charset="0"/>
              </a:rPr>
              <a:t>hindringar</a:t>
            </a:r>
            <a:r>
              <a:rPr lang="nb-NO" sz="900" dirty="0">
                <a:latin typeface="Arial" charset="0"/>
                <a:cs typeface="Arial" charset="0"/>
              </a:rPr>
              <a:t>. Regel 24-2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4.	</a:t>
            </a:r>
            <a:r>
              <a:rPr lang="nb-NO" sz="900" dirty="0" err="1">
                <a:latin typeface="Arial" charset="0"/>
                <a:cs typeface="Arial" charset="0"/>
              </a:rPr>
              <a:t>Steinfyllte</a:t>
            </a:r>
            <a:r>
              <a:rPr lang="nb-NO" sz="900" dirty="0">
                <a:latin typeface="Arial" charset="0"/>
                <a:cs typeface="Arial" charset="0"/>
              </a:rPr>
              <a:t> dreneringsgrøfter er GUR. Regel 25-1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5.	Kvite </a:t>
            </a:r>
            <a:r>
              <a:rPr lang="nb-NO" sz="900" dirty="0" err="1">
                <a:latin typeface="Arial" charset="0"/>
                <a:cs typeface="Arial" charset="0"/>
              </a:rPr>
              <a:t>stakar</a:t>
            </a:r>
            <a:r>
              <a:rPr lang="nb-NO" sz="900" dirty="0">
                <a:latin typeface="Arial" charset="0"/>
                <a:cs typeface="Arial" charset="0"/>
              </a:rPr>
              <a:t> mellom bane 7 og 8 gjeld kun ved spel på 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	hol 8. Ved spel på hol 7 er </a:t>
            </a:r>
            <a:r>
              <a:rPr lang="nb-NO" sz="900" dirty="0" err="1">
                <a:latin typeface="Arial" charset="0"/>
                <a:cs typeface="Arial" charset="0"/>
              </a:rPr>
              <a:t>desse</a:t>
            </a:r>
            <a:r>
              <a:rPr lang="nb-NO" sz="900" dirty="0">
                <a:latin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cs typeface="Arial" charset="0"/>
              </a:rPr>
              <a:t>stakane</a:t>
            </a:r>
            <a:r>
              <a:rPr lang="nb-NO" sz="900" dirty="0">
                <a:latin typeface="Arial" charset="0"/>
                <a:cs typeface="Arial" charset="0"/>
              </a:rPr>
              <a:t> uflyttbare </a:t>
            </a:r>
            <a:r>
              <a:rPr lang="nb-NO" sz="900" dirty="0" err="1">
                <a:latin typeface="Arial" charset="0"/>
                <a:cs typeface="Arial" charset="0"/>
              </a:rPr>
              <a:t>hindringar</a:t>
            </a:r>
            <a:r>
              <a:rPr lang="nb-NO" sz="900" dirty="0">
                <a:latin typeface="Arial" charset="0"/>
                <a:cs typeface="Arial" charset="0"/>
              </a:rPr>
              <a:t>. Regel 24-2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6.	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Ved mistet ball eller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out-of-bounds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– kan spilleren velge å droppe ballen i nærmeste område i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fairway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mot to straffeslag.</a:t>
            </a:r>
          </a:p>
          <a:p>
            <a:pPr marL="190500" indent="-190500"/>
            <a:endParaRPr lang="nb-NO" sz="900" dirty="0">
              <a:latin typeface="Arial" charset="0"/>
              <a:cs typeface="Arial" charset="0"/>
            </a:endParaRP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Vis varsemd og tenk tryggleik! NB – </a:t>
            </a:r>
            <a:r>
              <a:rPr lang="nb-NO" sz="900" b="1" dirty="0">
                <a:latin typeface="Arial" charset="0"/>
                <a:cs typeface="Arial" charset="0"/>
              </a:rPr>
              <a:t>husk boliger til høgre hol1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Reparer nedslagsmerke og legg tilbake oppslått torv.</a:t>
            </a:r>
          </a:p>
          <a:p>
            <a:pPr marL="190500" indent="-190500"/>
            <a:r>
              <a:rPr lang="nb-NO" sz="900" dirty="0">
                <a:latin typeface="Arial" charset="0"/>
                <a:cs typeface="Arial" charset="0"/>
              </a:rPr>
              <a:t>Vi ønsker deg </a:t>
            </a:r>
            <a:r>
              <a:rPr lang="nb-NO" sz="900" dirty="0" err="1">
                <a:latin typeface="Arial" charset="0"/>
                <a:cs typeface="Arial" charset="0"/>
              </a:rPr>
              <a:t>ein</a:t>
            </a:r>
            <a:r>
              <a:rPr lang="nb-NO" sz="900" dirty="0">
                <a:latin typeface="Arial" charset="0"/>
                <a:cs typeface="Arial" charset="0"/>
              </a:rPr>
              <a:t> trivelig golfrunde!</a:t>
            </a:r>
          </a:p>
          <a:p>
            <a:pPr marL="190500" indent="-190500"/>
            <a:endParaRPr lang="nb-NO" sz="9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2" name="Rectangle 2726"/>
          <p:cNvSpPr>
            <a:spLocks noChangeArrowheads="1"/>
          </p:cNvSpPr>
          <p:nvPr/>
        </p:nvSpPr>
        <p:spPr bwMode="auto">
          <a:xfrm>
            <a:off x="4763" y="755650"/>
            <a:ext cx="16414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 b="1"/>
              <a:t> </a:t>
            </a:r>
          </a:p>
        </p:txBody>
      </p:sp>
      <p:sp>
        <p:nvSpPr>
          <p:cNvPr id="6827" name="Rectangle 2731"/>
          <p:cNvSpPr>
            <a:spLocks noChangeArrowheads="1"/>
          </p:cNvSpPr>
          <p:nvPr/>
        </p:nvSpPr>
        <p:spPr bwMode="auto">
          <a:xfrm>
            <a:off x="0" y="771525"/>
            <a:ext cx="16414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/>
              <a:t>Sponsor, hol nr. 1 og Hovudsponsor</a:t>
            </a:r>
          </a:p>
        </p:txBody>
      </p:sp>
      <p:graphicFrame>
        <p:nvGraphicFramePr>
          <p:cNvPr id="6879" name="Group 2783"/>
          <p:cNvGraphicFramePr>
            <a:graphicFrameLocks noGrp="1"/>
          </p:cNvGraphicFramePr>
          <p:nvPr/>
        </p:nvGraphicFramePr>
        <p:xfrm>
          <a:off x="3632200" y="0"/>
          <a:ext cx="3225800" cy="4237047"/>
        </p:xfrm>
        <a:graphic>
          <a:graphicData uri="http://schemas.openxmlformats.org/drawingml/2006/table">
            <a:tbl>
              <a:tblPr/>
              <a:tblGrid>
                <a:gridCol w="32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Mott.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Spelar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Markør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Hol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Gul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Rød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Idx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Par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slag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poeng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poeng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277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15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5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11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13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UT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1655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277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</a:t>
                      </a: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6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6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12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8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INN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1655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1497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SUM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3310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2994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6424" name="Group 2328"/>
          <p:cNvGraphicFramePr>
            <a:graphicFrameLocks noGrp="1"/>
          </p:cNvGraphicFramePr>
          <p:nvPr/>
        </p:nvGraphicFramePr>
        <p:xfrm>
          <a:off x="3632200" y="4267200"/>
          <a:ext cx="3225800" cy="30480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Sign. spelar</a:t>
                      </a:r>
                    </a:p>
                  </a:txBody>
                  <a:tcPr marL="19050"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Sign.markør</a:t>
                      </a:r>
                    </a:p>
                  </a:txBody>
                  <a:tcPr marL="19050"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Resultat</a:t>
                      </a:r>
                    </a:p>
                  </a:txBody>
                  <a:tcPr marL="19050"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34" name="Group 2338"/>
          <p:cNvGraphicFramePr>
            <a:graphicFrameLocks noGrp="1"/>
          </p:cNvGraphicFramePr>
          <p:nvPr/>
        </p:nvGraphicFramePr>
        <p:xfrm>
          <a:off x="0" y="0"/>
          <a:ext cx="3294063" cy="608013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Startnr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Konkurranse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Klasse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Hcp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Mottatt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Spelar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Gul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Rød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Dato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Tid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75" name="Group 23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84361"/>
              </p:ext>
            </p:extLst>
          </p:nvPr>
        </p:nvGraphicFramePr>
        <p:xfrm>
          <a:off x="3632200" y="5334000"/>
          <a:ext cx="3225800" cy="4237047"/>
        </p:xfrm>
        <a:graphic>
          <a:graphicData uri="http://schemas.openxmlformats.org/drawingml/2006/table">
            <a:tbl>
              <a:tblPr/>
              <a:tblGrid>
                <a:gridCol w="32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Mott.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Spelar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Markør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Hol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Gul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Rød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Idx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Par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slag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poeng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poeng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277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15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5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11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13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UT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1655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277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</a:t>
                      </a: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6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6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12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8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INN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1655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97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SUM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3310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29</a:t>
                      </a:r>
                      <a:r>
                        <a:rPr kumimoji="0" lang="nb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94</a:t>
                      </a:r>
                      <a:endParaRPr kumimoji="0" lang="nn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64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6745" name="Group 2649"/>
          <p:cNvGraphicFramePr>
            <a:graphicFrameLocks noGrp="1"/>
          </p:cNvGraphicFramePr>
          <p:nvPr/>
        </p:nvGraphicFramePr>
        <p:xfrm>
          <a:off x="3632200" y="9601200"/>
          <a:ext cx="3225800" cy="30480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Sign. spelar</a:t>
                      </a:r>
                    </a:p>
                  </a:txBody>
                  <a:tcPr marL="19050"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Sign.markør</a:t>
                      </a:r>
                    </a:p>
                  </a:txBody>
                  <a:tcPr marL="19050"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Resultat</a:t>
                      </a:r>
                    </a:p>
                  </a:txBody>
                  <a:tcPr marL="19050"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55" name="Group 2659"/>
          <p:cNvGraphicFramePr>
            <a:graphicFrameLocks noGrp="1"/>
          </p:cNvGraphicFramePr>
          <p:nvPr/>
        </p:nvGraphicFramePr>
        <p:xfrm>
          <a:off x="0" y="5334000"/>
          <a:ext cx="3294063" cy="608013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Startnr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Konkurranse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Klasse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Hcp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Mottatt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Spelar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Gul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Rød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Dato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Tid</a:t>
                      </a:r>
                    </a:p>
                  </a:txBody>
                  <a:tcPr marL="1905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816" name="Picture 2720" descr="C:\Documents and Settings\knr\My Documents\My Pictures\Golf\2004\Sparebanken 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05" y="1068388"/>
            <a:ext cx="1512558" cy="355600"/>
          </a:xfrm>
          <a:prstGeom prst="rect">
            <a:avLst/>
          </a:prstGeom>
          <a:noFill/>
        </p:spPr>
      </p:pic>
      <p:sp>
        <p:nvSpPr>
          <p:cNvPr id="6821" name="Rectangle 2725"/>
          <p:cNvSpPr>
            <a:spLocks noChangeArrowheads="1"/>
          </p:cNvSpPr>
          <p:nvPr/>
        </p:nvSpPr>
        <p:spPr bwMode="auto">
          <a:xfrm>
            <a:off x="1646238" y="1522413"/>
            <a:ext cx="16367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/>
              <a:t>Sponsor, hol nr. 4</a:t>
            </a:r>
          </a:p>
        </p:txBody>
      </p:sp>
      <p:sp>
        <p:nvSpPr>
          <p:cNvPr id="6824" name="Rectangle 2728"/>
          <p:cNvSpPr>
            <a:spLocks noChangeArrowheads="1"/>
          </p:cNvSpPr>
          <p:nvPr/>
        </p:nvSpPr>
        <p:spPr bwMode="auto">
          <a:xfrm>
            <a:off x="1641475" y="3046413"/>
            <a:ext cx="1641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 dirty="0"/>
              <a:t>Sponsor, hol nr. </a:t>
            </a:r>
            <a:r>
              <a:rPr lang="nb-NO" sz="800" dirty="0"/>
              <a:t>8</a:t>
            </a:r>
          </a:p>
          <a:p>
            <a:pPr algn="ctr">
              <a:spcBef>
                <a:spcPct val="20000"/>
              </a:spcBef>
            </a:pPr>
            <a:endParaRPr lang="nn-NO" sz="2800" dirty="0">
              <a:latin typeface="Times New Roman" charset="0"/>
            </a:endParaRPr>
          </a:p>
        </p:txBody>
      </p:sp>
      <p:sp>
        <p:nvSpPr>
          <p:cNvPr id="6826" name="Rectangle 2730"/>
          <p:cNvSpPr>
            <a:spLocks noChangeArrowheads="1"/>
          </p:cNvSpPr>
          <p:nvPr/>
        </p:nvSpPr>
        <p:spPr bwMode="auto">
          <a:xfrm>
            <a:off x="1638300" y="755650"/>
            <a:ext cx="16414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/>
              <a:t>Sponsor, hol nr. 2</a:t>
            </a:r>
            <a:endParaRPr lang="nn-NO" sz="2800">
              <a:latin typeface="Times New Roman" charset="0"/>
            </a:endParaRPr>
          </a:p>
        </p:txBody>
      </p:sp>
      <p:sp>
        <p:nvSpPr>
          <p:cNvPr id="6828" name="Line 2732"/>
          <p:cNvSpPr>
            <a:spLocks noChangeShapeType="1"/>
          </p:cNvSpPr>
          <p:nvPr/>
        </p:nvSpPr>
        <p:spPr bwMode="auto">
          <a:xfrm>
            <a:off x="0" y="755650"/>
            <a:ext cx="32829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29" name="Line 2733"/>
          <p:cNvSpPr>
            <a:spLocks noChangeShapeType="1"/>
          </p:cNvSpPr>
          <p:nvPr/>
        </p:nvSpPr>
        <p:spPr bwMode="auto">
          <a:xfrm>
            <a:off x="0" y="152241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0" name="Line 2734"/>
          <p:cNvSpPr>
            <a:spLocks noChangeShapeType="1"/>
          </p:cNvSpPr>
          <p:nvPr/>
        </p:nvSpPr>
        <p:spPr bwMode="auto">
          <a:xfrm>
            <a:off x="0" y="381476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1" name="Line 2735"/>
          <p:cNvSpPr>
            <a:spLocks noChangeShapeType="1"/>
          </p:cNvSpPr>
          <p:nvPr/>
        </p:nvSpPr>
        <p:spPr bwMode="auto">
          <a:xfrm>
            <a:off x="0" y="4581525"/>
            <a:ext cx="32829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2" name="Line 2736"/>
          <p:cNvSpPr>
            <a:spLocks noChangeShapeType="1"/>
          </p:cNvSpPr>
          <p:nvPr/>
        </p:nvSpPr>
        <p:spPr bwMode="auto">
          <a:xfrm>
            <a:off x="0" y="755650"/>
            <a:ext cx="0" cy="3825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3" name="Line 2737"/>
          <p:cNvSpPr>
            <a:spLocks noChangeShapeType="1"/>
          </p:cNvSpPr>
          <p:nvPr/>
        </p:nvSpPr>
        <p:spPr bwMode="auto">
          <a:xfrm>
            <a:off x="1641475" y="755650"/>
            <a:ext cx="0" cy="382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4" name="Line 2738"/>
          <p:cNvSpPr>
            <a:spLocks noChangeShapeType="1"/>
          </p:cNvSpPr>
          <p:nvPr/>
        </p:nvSpPr>
        <p:spPr bwMode="auto">
          <a:xfrm>
            <a:off x="3282950" y="755650"/>
            <a:ext cx="0" cy="3825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5" name="Line 2739"/>
          <p:cNvSpPr>
            <a:spLocks noChangeShapeType="1"/>
          </p:cNvSpPr>
          <p:nvPr/>
        </p:nvSpPr>
        <p:spPr bwMode="auto">
          <a:xfrm>
            <a:off x="0" y="229076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36" name="Line 2740"/>
          <p:cNvSpPr>
            <a:spLocks noChangeShapeType="1"/>
          </p:cNvSpPr>
          <p:nvPr/>
        </p:nvSpPr>
        <p:spPr bwMode="auto">
          <a:xfrm>
            <a:off x="0" y="304641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50" name="Rectangle 2754"/>
          <p:cNvSpPr>
            <a:spLocks noChangeArrowheads="1"/>
          </p:cNvSpPr>
          <p:nvPr/>
        </p:nvSpPr>
        <p:spPr bwMode="auto">
          <a:xfrm>
            <a:off x="4763" y="6064250"/>
            <a:ext cx="16414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 b="1"/>
              <a:t> </a:t>
            </a:r>
          </a:p>
        </p:txBody>
      </p:sp>
      <p:sp>
        <p:nvSpPr>
          <p:cNvPr id="6851" name="Rectangle 2755"/>
          <p:cNvSpPr>
            <a:spLocks noChangeArrowheads="1"/>
          </p:cNvSpPr>
          <p:nvPr/>
        </p:nvSpPr>
        <p:spPr bwMode="auto">
          <a:xfrm>
            <a:off x="0" y="6080125"/>
            <a:ext cx="16414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/>
              <a:t>Sponsor, hol nr. 1 og Hovudsponsor</a:t>
            </a:r>
          </a:p>
        </p:txBody>
      </p:sp>
      <p:pic>
        <p:nvPicPr>
          <p:cNvPr id="6853" name="Picture 2757" descr="C:\Documents and Settings\knr\My Documents\My Pictures\Golf\2004\Sparebanken 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3" y="6376988"/>
            <a:ext cx="1568739" cy="393696"/>
          </a:xfrm>
          <a:prstGeom prst="rect">
            <a:avLst/>
          </a:prstGeom>
          <a:noFill/>
        </p:spPr>
      </p:pic>
      <p:sp>
        <p:nvSpPr>
          <p:cNvPr id="6855" name="Rectangle 2759"/>
          <p:cNvSpPr>
            <a:spLocks noChangeArrowheads="1"/>
          </p:cNvSpPr>
          <p:nvPr/>
        </p:nvSpPr>
        <p:spPr bwMode="auto">
          <a:xfrm>
            <a:off x="1646238" y="6831013"/>
            <a:ext cx="16367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 dirty="0"/>
              <a:t>Sponsor, hol nr. 4</a:t>
            </a:r>
          </a:p>
        </p:txBody>
      </p:sp>
      <p:sp>
        <p:nvSpPr>
          <p:cNvPr id="6856" name="Rectangle 2760"/>
          <p:cNvSpPr>
            <a:spLocks noChangeArrowheads="1"/>
          </p:cNvSpPr>
          <p:nvPr/>
        </p:nvSpPr>
        <p:spPr bwMode="auto">
          <a:xfrm>
            <a:off x="1641475" y="8355013"/>
            <a:ext cx="1641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/>
              <a:t>Sponsor, hol nr. 8</a:t>
            </a:r>
          </a:p>
        </p:txBody>
      </p:sp>
      <p:sp>
        <p:nvSpPr>
          <p:cNvPr id="6858" name="Rectangle 2762"/>
          <p:cNvSpPr>
            <a:spLocks noChangeArrowheads="1"/>
          </p:cNvSpPr>
          <p:nvPr/>
        </p:nvSpPr>
        <p:spPr bwMode="auto">
          <a:xfrm>
            <a:off x="1638300" y="6064250"/>
            <a:ext cx="16414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>
              <a:spcBef>
                <a:spcPct val="20000"/>
              </a:spcBef>
            </a:pPr>
            <a:r>
              <a:rPr lang="nn-NO" sz="800"/>
              <a:t>Sponsor, hol nr. 2</a:t>
            </a:r>
            <a:endParaRPr lang="nn-NO" sz="2800">
              <a:latin typeface="Times New Roman" charset="0"/>
            </a:endParaRPr>
          </a:p>
        </p:txBody>
      </p:sp>
      <p:sp>
        <p:nvSpPr>
          <p:cNvPr id="6859" name="Line 2763"/>
          <p:cNvSpPr>
            <a:spLocks noChangeShapeType="1"/>
          </p:cNvSpPr>
          <p:nvPr/>
        </p:nvSpPr>
        <p:spPr bwMode="auto">
          <a:xfrm>
            <a:off x="0" y="6064250"/>
            <a:ext cx="32829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0" name="Line 2764"/>
          <p:cNvSpPr>
            <a:spLocks noChangeShapeType="1"/>
          </p:cNvSpPr>
          <p:nvPr/>
        </p:nvSpPr>
        <p:spPr bwMode="auto">
          <a:xfrm>
            <a:off x="0" y="683101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1" name="Line 2765"/>
          <p:cNvSpPr>
            <a:spLocks noChangeShapeType="1"/>
          </p:cNvSpPr>
          <p:nvPr/>
        </p:nvSpPr>
        <p:spPr bwMode="auto">
          <a:xfrm>
            <a:off x="0" y="912336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2" name="Line 2766"/>
          <p:cNvSpPr>
            <a:spLocks noChangeShapeType="1"/>
          </p:cNvSpPr>
          <p:nvPr/>
        </p:nvSpPr>
        <p:spPr bwMode="auto">
          <a:xfrm>
            <a:off x="0" y="9890125"/>
            <a:ext cx="32829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3" name="Line 2767"/>
          <p:cNvSpPr>
            <a:spLocks noChangeShapeType="1"/>
          </p:cNvSpPr>
          <p:nvPr/>
        </p:nvSpPr>
        <p:spPr bwMode="auto">
          <a:xfrm>
            <a:off x="0" y="6064250"/>
            <a:ext cx="0" cy="3825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4" name="Line 2768"/>
          <p:cNvSpPr>
            <a:spLocks noChangeShapeType="1"/>
          </p:cNvSpPr>
          <p:nvPr/>
        </p:nvSpPr>
        <p:spPr bwMode="auto">
          <a:xfrm>
            <a:off x="1641475" y="6064250"/>
            <a:ext cx="0" cy="382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5" name="Line 2769"/>
          <p:cNvSpPr>
            <a:spLocks noChangeShapeType="1"/>
          </p:cNvSpPr>
          <p:nvPr/>
        </p:nvSpPr>
        <p:spPr bwMode="auto">
          <a:xfrm>
            <a:off x="3282950" y="6064250"/>
            <a:ext cx="0" cy="3825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6" name="Line 2770"/>
          <p:cNvSpPr>
            <a:spLocks noChangeShapeType="1"/>
          </p:cNvSpPr>
          <p:nvPr/>
        </p:nvSpPr>
        <p:spPr bwMode="auto">
          <a:xfrm>
            <a:off x="0" y="759936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67" name="Line 2771"/>
          <p:cNvSpPr>
            <a:spLocks noChangeShapeType="1"/>
          </p:cNvSpPr>
          <p:nvPr/>
        </p:nvSpPr>
        <p:spPr bwMode="auto">
          <a:xfrm>
            <a:off x="0" y="8355013"/>
            <a:ext cx="328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tIns="19050"/>
          <a:lstStyle/>
          <a:p>
            <a:endParaRPr lang="nb-NO"/>
          </a:p>
        </p:txBody>
      </p:sp>
      <p:sp>
        <p:nvSpPr>
          <p:cNvPr id="6884" name="Rectangle 2788"/>
          <p:cNvSpPr>
            <a:spLocks noChangeArrowheads="1"/>
          </p:cNvSpPr>
          <p:nvPr/>
        </p:nvSpPr>
        <p:spPr bwMode="auto">
          <a:xfrm>
            <a:off x="0" y="3814763"/>
            <a:ext cx="16414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 eaLnBrk="0" hangingPunct="0"/>
            <a:r>
              <a:rPr lang="nb-NO" sz="800" dirty="0">
                <a:solidFill>
                  <a:srgbClr val="000000"/>
                </a:solidFill>
              </a:rPr>
              <a:t>Sponsor, hol nr. 9</a:t>
            </a:r>
          </a:p>
          <a:p>
            <a:pPr algn="ctr" eaLnBrk="0" hangingPunct="0"/>
            <a:endParaRPr lang="nb-NO" sz="800" dirty="0">
              <a:solidFill>
                <a:srgbClr val="000000"/>
              </a:solidFill>
            </a:endParaRPr>
          </a:p>
          <a:p>
            <a:pPr algn="ctr" eaLnBrk="0" hangingPunct="0"/>
            <a:endParaRPr lang="nb-NO" sz="1400" dirty="0">
              <a:latin typeface="Times New Roman" charset="0"/>
            </a:endParaRPr>
          </a:p>
          <a:p>
            <a:pPr algn="ctr" eaLnBrk="0" hangingPunct="0"/>
            <a:endParaRPr lang="nb-NO" sz="800" b="1" dirty="0">
              <a:solidFill>
                <a:srgbClr val="000000"/>
              </a:solidFill>
            </a:endParaRPr>
          </a:p>
        </p:txBody>
      </p:sp>
      <p:sp>
        <p:nvSpPr>
          <p:cNvPr id="6886" name="Rectangle 2790"/>
          <p:cNvSpPr>
            <a:spLocks noChangeArrowheads="1"/>
          </p:cNvSpPr>
          <p:nvPr/>
        </p:nvSpPr>
        <p:spPr bwMode="auto">
          <a:xfrm>
            <a:off x="-3175" y="2290763"/>
            <a:ext cx="16414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 eaLnBrk="0" hangingPunct="0"/>
            <a:r>
              <a:rPr lang="nb-NO" sz="800">
                <a:solidFill>
                  <a:srgbClr val="000000"/>
                </a:solidFill>
              </a:rPr>
              <a:t>Sponsor, hol nr. 5</a:t>
            </a:r>
          </a:p>
        </p:txBody>
      </p:sp>
      <p:sp>
        <p:nvSpPr>
          <p:cNvPr id="6893" name="Rectangle 2797"/>
          <p:cNvSpPr>
            <a:spLocks noChangeArrowheads="1"/>
          </p:cNvSpPr>
          <p:nvPr/>
        </p:nvSpPr>
        <p:spPr bwMode="auto">
          <a:xfrm>
            <a:off x="-3175" y="7599363"/>
            <a:ext cx="1619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b-NO" sz="800" dirty="0"/>
              <a:t>       </a:t>
            </a:r>
            <a:r>
              <a:rPr lang="nn-NO" sz="800" dirty="0"/>
              <a:t>Sponsor, hol nr. </a:t>
            </a:r>
            <a:r>
              <a:rPr lang="nb-NO" sz="800" dirty="0"/>
              <a:t>5</a:t>
            </a:r>
            <a:endParaRPr lang="nn-NO" sz="800" dirty="0"/>
          </a:p>
          <a:p>
            <a:pPr algn="ctr">
              <a:spcBef>
                <a:spcPct val="20000"/>
              </a:spcBef>
            </a:pPr>
            <a:r>
              <a:rPr lang="nb-NO" sz="2800" dirty="0">
                <a:latin typeface="Times New Roman" charset="0"/>
              </a:rPr>
              <a:t> </a:t>
            </a:r>
            <a:endParaRPr lang="nn-NO" sz="2800" dirty="0">
              <a:latin typeface="Times New Roman" charset="0"/>
            </a:endParaRPr>
          </a:p>
        </p:txBody>
      </p:sp>
      <p:sp>
        <p:nvSpPr>
          <p:cNvPr id="6895" name="Rectangle 2799"/>
          <p:cNvSpPr>
            <a:spLocks noChangeArrowheads="1"/>
          </p:cNvSpPr>
          <p:nvPr/>
        </p:nvSpPr>
        <p:spPr bwMode="auto">
          <a:xfrm>
            <a:off x="0" y="9123363"/>
            <a:ext cx="1619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b-NO" sz="800" dirty="0"/>
              <a:t>       </a:t>
            </a:r>
            <a:r>
              <a:rPr lang="nn-NO" sz="800" dirty="0"/>
              <a:t>Sponsor, hol nr. </a:t>
            </a:r>
            <a:r>
              <a:rPr lang="nb-NO" sz="800" dirty="0"/>
              <a:t>9</a:t>
            </a:r>
            <a:endParaRPr lang="nn-NO" sz="800" dirty="0"/>
          </a:p>
          <a:p>
            <a:pPr algn="ctr" eaLnBrk="0" hangingPunct="0"/>
            <a:endParaRPr lang="nb-NO" sz="1400" dirty="0">
              <a:latin typeface="Times New Roman" charset="0"/>
            </a:endParaRPr>
          </a:p>
          <a:p>
            <a:pPr algn="ctr" eaLnBrk="0" hangingPunct="0"/>
            <a:endParaRPr lang="nb-NO" sz="1400" dirty="0">
              <a:latin typeface="Times New Roman" charset="0"/>
            </a:endParaRPr>
          </a:p>
          <a:p>
            <a:pPr algn="ctr">
              <a:spcBef>
                <a:spcPct val="20000"/>
              </a:spcBef>
            </a:pPr>
            <a:endParaRPr lang="nn-NO" sz="2800" dirty="0">
              <a:latin typeface="Times New Roman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" y="9286461"/>
            <a:ext cx="1557627" cy="501005"/>
          </a:xfrm>
          <a:prstGeom prst="rect">
            <a:avLst/>
          </a:prstGeom>
        </p:spPr>
      </p:pic>
      <p:pic>
        <p:nvPicPr>
          <p:cNvPr id="65" name="Bild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" y="3988970"/>
            <a:ext cx="1578670" cy="5100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67FBCE2-AF9D-84FC-42E4-A02A5CBA7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70049"/>
            <a:ext cx="1619250" cy="587377"/>
          </a:xfrm>
          <a:prstGeom prst="rect">
            <a:avLst/>
          </a:prstGeom>
          <a:noFill/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FA5B9A9-42F8-4196-081F-62129D3FC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6973322"/>
            <a:ext cx="1619250" cy="587377"/>
          </a:xfrm>
          <a:prstGeom prst="rect">
            <a:avLst/>
          </a:prstGeom>
          <a:noFill/>
        </p:spPr>
      </p:pic>
      <p:pic>
        <p:nvPicPr>
          <p:cNvPr id="15" name="Bilde 14" descr="Experience Harpefossen – Harpefossen">
            <a:extLst>
              <a:ext uri="{FF2B5EF4-FFF2-40B4-BE49-F238E27FC236}">
                <a16:creationId xmlns:a16="http://schemas.microsoft.com/office/drawing/2014/main" id="{7CC3B1A7-2F14-E449-C8B2-B3F9B3972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43" y="2306636"/>
            <a:ext cx="1606169" cy="72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e 15" descr="Experience Harpefossen – Harpefossen">
            <a:extLst>
              <a:ext uri="{FF2B5EF4-FFF2-40B4-BE49-F238E27FC236}">
                <a16:creationId xmlns:a16="http://schemas.microsoft.com/office/drawing/2014/main" id="{FAAF217E-3D40-4CB8-282E-EF355A17B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00" y="7605844"/>
            <a:ext cx="1566886" cy="7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772">
            <a:extLst>
              <a:ext uri="{FF2B5EF4-FFF2-40B4-BE49-F238E27FC236}">
                <a16:creationId xmlns:a16="http://schemas.microsoft.com/office/drawing/2014/main" id="{78CF9911-577D-6A7B-C052-9F5DCEA3F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95" y="6853237"/>
            <a:ext cx="1619250" cy="1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b-NO" sz="800" dirty="0"/>
              <a:t>       </a:t>
            </a:r>
            <a:r>
              <a:rPr lang="nn-NO" sz="800" dirty="0"/>
              <a:t>Sponsor, hol nr. 3</a:t>
            </a:r>
          </a:p>
          <a:p>
            <a:pPr algn="ctr">
              <a:spcBef>
                <a:spcPct val="20000"/>
              </a:spcBef>
            </a:pPr>
            <a:endParaRPr lang="nn-NO" sz="2800" dirty="0">
              <a:latin typeface="Times New Roman" charset="0"/>
            </a:endParaRPr>
          </a:p>
        </p:txBody>
      </p:sp>
      <p:sp>
        <p:nvSpPr>
          <p:cNvPr id="22" name="Rectangle 2742">
            <a:extLst>
              <a:ext uri="{FF2B5EF4-FFF2-40B4-BE49-F238E27FC236}">
                <a16:creationId xmlns:a16="http://schemas.microsoft.com/office/drawing/2014/main" id="{06358590-A07F-9DCC-7247-C0ADACC7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3" y="1550987"/>
            <a:ext cx="1548102" cy="1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n-NO" sz="800" dirty="0"/>
              <a:t>    Sponsor, hol nr. 3</a:t>
            </a:r>
          </a:p>
          <a:p>
            <a:pPr algn="ctr">
              <a:spcBef>
                <a:spcPct val="20000"/>
              </a:spcBef>
            </a:pPr>
            <a:endParaRPr lang="nn-NO" sz="1400" dirty="0">
              <a:latin typeface="Times New Roman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D2709A5D-6F52-1E2D-8750-8ECAAE0CB6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" y="2432016"/>
            <a:ext cx="1517332" cy="542083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7795903-D593-8B7A-4848-2C5171DB1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" y="7744202"/>
            <a:ext cx="1517332" cy="510599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C4A2E088-6219-5192-358B-A160C16C3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9396" y="6204973"/>
            <a:ext cx="1459819" cy="621614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31C51367-6709-3F42-6D41-7D8F80C6FF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8166" y="881467"/>
            <a:ext cx="1459819" cy="621614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C35698B7-653E-E149-DB3F-AFCCF93BA7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0845" r="53" b="10902"/>
          <a:stretch/>
        </p:blipFill>
        <p:spPr bwMode="auto">
          <a:xfrm>
            <a:off x="40581" y="1720851"/>
            <a:ext cx="1589782" cy="527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7B70123C-54B9-237A-12BA-9891632B62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0845" r="53" b="10902"/>
          <a:stretch/>
        </p:blipFill>
        <p:spPr bwMode="auto">
          <a:xfrm>
            <a:off x="23240" y="7042861"/>
            <a:ext cx="1589782" cy="527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798">
            <a:extLst>
              <a:ext uri="{FF2B5EF4-FFF2-40B4-BE49-F238E27FC236}">
                <a16:creationId xmlns:a16="http://schemas.microsoft.com/office/drawing/2014/main" id="{9649F6C6-5F47-A699-1266-69DF39F9A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8384069"/>
            <a:ext cx="1619250" cy="1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b-NO" sz="800" dirty="0"/>
              <a:t>       </a:t>
            </a:r>
            <a:r>
              <a:rPr lang="nn-NO" sz="800" dirty="0"/>
              <a:t>Sponsor, hol nr. </a:t>
            </a:r>
            <a:r>
              <a:rPr lang="nb-NO" sz="800" dirty="0"/>
              <a:t>7</a:t>
            </a:r>
            <a:endParaRPr lang="nn-NO" sz="800" dirty="0"/>
          </a:p>
          <a:p>
            <a:pPr algn="ctr">
              <a:spcBef>
                <a:spcPct val="20000"/>
              </a:spcBef>
            </a:pPr>
            <a:endParaRPr lang="nn-NO" sz="2800" dirty="0">
              <a:latin typeface="Times New Roman" charset="0"/>
            </a:endParaRPr>
          </a:p>
        </p:txBody>
      </p:sp>
      <p:sp>
        <p:nvSpPr>
          <p:cNvPr id="31" name="Rectangle 2798">
            <a:extLst>
              <a:ext uri="{FF2B5EF4-FFF2-40B4-BE49-F238E27FC236}">
                <a16:creationId xmlns:a16="http://schemas.microsoft.com/office/drawing/2014/main" id="{7852A071-FA67-5F89-752E-BF8A77C75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543" y="3079450"/>
            <a:ext cx="1619250" cy="1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b-NO" sz="800" dirty="0"/>
              <a:t>       </a:t>
            </a:r>
            <a:r>
              <a:rPr lang="nn-NO" sz="800" dirty="0"/>
              <a:t>Sponsor, hol nr. </a:t>
            </a:r>
            <a:r>
              <a:rPr lang="nb-NO" sz="800" dirty="0"/>
              <a:t>7</a:t>
            </a:r>
            <a:endParaRPr lang="nn-NO" sz="800" dirty="0"/>
          </a:p>
          <a:p>
            <a:pPr algn="ctr">
              <a:spcBef>
                <a:spcPct val="20000"/>
              </a:spcBef>
            </a:pPr>
            <a:endParaRPr lang="nn-NO" sz="2800" dirty="0">
              <a:latin typeface="Times New Roman" charset="0"/>
            </a:endParaRPr>
          </a:p>
        </p:txBody>
      </p:sp>
      <p:sp>
        <p:nvSpPr>
          <p:cNvPr id="3" name="Rectangle 2796">
            <a:extLst>
              <a:ext uri="{FF2B5EF4-FFF2-40B4-BE49-F238E27FC236}">
                <a16:creationId xmlns:a16="http://schemas.microsoft.com/office/drawing/2014/main" id="{3126111F-0873-64FA-1BA3-407989F1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515" y="7616014"/>
            <a:ext cx="1285875" cy="1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>
              <a:spcBef>
                <a:spcPct val="20000"/>
              </a:spcBef>
            </a:pPr>
            <a:r>
              <a:rPr lang="nb-NO" sz="800" dirty="0"/>
              <a:t> </a:t>
            </a:r>
            <a:r>
              <a:rPr lang="nn-NO" sz="800" dirty="0"/>
              <a:t>Sponsorhol nr. </a:t>
            </a:r>
            <a:r>
              <a:rPr lang="nb-NO" sz="800" dirty="0"/>
              <a:t>6</a:t>
            </a:r>
            <a:endParaRPr lang="nn-NO" sz="800" dirty="0"/>
          </a:p>
        </p:txBody>
      </p:sp>
      <p:sp>
        <p:nvSpPr>
          <p:cNvPr id="4" name="Rectangle 2789">
            <a:extLst>
              <a:ext uri="{FF2B5EF4-FFF2-40B4-BE49-F238E27FC236}">
                <a16:creationId xmlns:a16="http://schemas.microsoft.com/office/drawing/2014/main" id="{EE9593CD-E0E9-87F0-78B4-E2608085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10" y="2290763"/>
            <a:ext cx="1281112" cy="19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50"/>
          <a:lstStyle/>
          <a:p>
            <a:pPr algn="ctr" eaLnBrk="0" hangingPunct="0"/>
            <a:r>
              <a:rPr lang="nb-NO" sz="800" dirty="0">
                <a:solidFill>
                  <a:srgbClr val="000000"/>
                </a:solidFill>
              </a:rPr>
              <a:t>Sponsor hol nr. 6</a:t>
            </a:r>
          </a:p>
          <a:p>
            <a:pPr algn="ctr" eaLnBrk="0" hangingPunct="0"/>
            <a:endParaRPr lang="nb-NO" sz="800" dirty="0">
              <a:solidFill>
                <a:srgbClr val="000000"/>
              </a:solidFill>
            </a:endParaRPr>
          </a:p>
          <a:p>
            <a:pPr algn="ctr" eaLnBrk="0" hangingPunct="0"/>
            <a:endParaRPr lang="nb-NO" sz="1400" dirty="0">
              <a:latin typeface="Times New Roman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CE6A85A-9C04-65B6-01A8-2F2950A72AD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0303"/>
          <a:stretch/>
        </p:blipFill>
        <p:spPr bwMode="auto">
          <a:xfrm>
            <a:off x="1663701" y="3236620"/>
            <a:ext cx="1543056" cy="525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8354CAE-75C1-C589-85A5-5F15A0D872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0303"/>
          <a:stretch/>
        </p:blipFill>
        <p:spPr bwMode="auto">
          <a:xfrm>
            <a:off x="1664258" y="8532137"/>
            <a:ext cx="1543056" cy="525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 descr="Bli sponsor">
            <a:extLst>
              <a:ext uri="{FF2B5EF4-FFF2-40B4-BE49-F238E27FC236}">
                <a16:creationId xmlns:a16="http://schemas.microsoft.com/office/drawing/2014/main" id="{1BEB6A80-7730-F9FD-FC49-5DCF8C159B5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898" r="-3878" b="37288"/>
          <a:stretch/>
        </p:blipFill>
        <p:spPr bwMode="auto">
          <a:xfrm>
            <a:off x="73978" y="3396615"/>
            <a:ext cx="1546860" cy="28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e 10" descr="Bli sponsor">
            <a:extLst>
              <a:ext uri="{FF2B5EF4-FFF2-40B4-BE49-F238E27FC236}">
                <a16:creationId xmlns:a16="http://schemas.microsoft.com/office/drawing/2014/main" id="{174565E3-1ABC-F7FF-EF18-D985510B3C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898" r="-3878" b="37288"/>
          <a:stretch/>
        </p:blipFill>
        <p:spPr bwMode="auto">
          <a:xfrm>
            <a:off x="73978" y="8678280"/>
            <a:ext cx="1546860" cy="28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440F67CF883049A821CE018FFF429C" ma:contentTypeVersion="0" ma:contentTypeDescription="Opprett et nytt dokument." ma:contentTypeScope="" ma:versionID="81ff138d25fb6cd8e781a22d86aff9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b18c9afdb30cdfeeb181c80208818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FA2E52-75B1-4DDE-A2E0-58E4030DF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F1DDF1-345D-43FC-BCD5-619369807C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90204-E4FD-4747-AEF3-74A4C459598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739</Words>
  <Application>Microsoft Office PowerPoint</Application>
  <PresentationFormat>A4 (210 x 297 mm)</PresentationFormat>
  <Paragraphs>345</Paragraphs>
  <Slides>2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Verdana</vt:lpstr>
      <vt:lpstr>Default Design</vt:lpstr>
      <vt:lpstr>Image File</vt:lpstr>
      <vt:lpstr>PowerPoint-presentasjon</vt:lpstr>
      <vt:lpstr>PowerPoint-presentasjon</vt:lpstr>
    </vt:vector>
  </TitlesOfParts>
  <Company>%CompanyName%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 Rønnestad</dc:creator>
  <cp:lastModifiedBy>Arild Hjelmeland</cp:lastModifiedBy>
  <cp:revision>93</cp:revision>
  <cp:lastPrinted>2023-06-12T18:14:34Z</cp:lastPrinted>
  <dcterms:created xsi:type="dcterms:W3CDTF">2004-05-05T17:23:12Z</dcterms:created>
  <dcterms:modified xsi:type="dcterms:W3CDTF">2023-06-19T05:25:20Z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0x0101002F440F67CF883049A821CE018FFF429C</vt:lpwstr>
  </property>
</Properties>
</file>